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5"/>
  </p:notesMasterIdLst>
  <p:sldIdLst>
    <p:sldId id="257" r:id="rId2"/>
    <p:sldId id="379" r:id="rId3"/>
    <p:sldId id="397" r:id="rId4"/>
    <p:sldId id="398" r:id="rId5"/>
    <p:sldId id="399" r:id="rId6"/>
    <p:sldId id="400" r:id="rId7"/>
    <p:sldId id="401" r:id="rId8"/>
    <p:sldId id="410" r:id="rId9"/>
    <p:sldId id="411" r:id="rId10"/>
    <p:sldId id="402" r:id="rId11"/>
    <p:sldId id="403" r:id="rId12"/>
    <p:sldId id="404" r:id="rId13"/>
    <p:sldId id="405" r:id="rId14"/>
    <p:sldId id="406" r:id="rId15"/>
    <p:sldId id="407" r:id="rId16"/>
    <p:sldId id="408" r:id="rId17"/>
    <p:sldId id="412" r:id="rId18"/>
    <p:sldId id="413" r:id="rId19"/>
    <p:sldId id="409" r:id="rId20"/>
    <p:sldId id="414" r:id="rId21"/>
    <p:sldId id="415" r:id="rId22"/>
    <p:sldId id="416" r:id="rId23"/>
    <p:sldId id="417" r:id="rId24"/>
    <p:sldId id="418" r:id="rId25"/>
    <p:sldId id="419" r:id="rId26"/>
    <p:sldId id="420" r:id="rId27"/>
    <p:sldId id="421" r:id="rId28"/>
    <p:sldId id="422" r:id="rId29"/>
    <p:sldId id="423" r:id="rId30"/>
    <p:sldId id="424" r:id="rId31"/>
    <p:sldId id="378" r:id="rId32"/>
    <p:sldId id="426" r:id="rId33"/>
    <p:sldId id="425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FF"/>
    <a:srgbClr val="CC3399"/>
    <a:srgbClr val="00FA00"/>
    <a:srgbClr val="FF3300"/>
    <a:srgbClr val="00FF00"/>
    <a:srgbClr val="291F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319" autoAdjust="0"/>
  </p:normalViewPr>
  <p:slideViewPr>
    <p:cSldViewPr>
      <p:cViewPr varScale="1">
        <p:scale>
          <a:sx n="68" d="100"/>
          <a:sy n="68" d="100"/>
        </p:scale>
        <p:origin x="-104" y="-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D7D2B-D9FC-4838-8E23-4BEC0B4D2E59}" type="datetimeFigureOut">
              <a:rPr lang="en-US" smtClean="0"/>
              <a:pPr/>
              <a:t>8/19/15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26BC0-A7C8-408D-870E-6FEF64EDF5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97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6BC0-A7C8-408D-870E-6FEF64EDF5C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1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13C7-416F-47C1-ADA2-A92FAF174CD4}" type="datetimeFigureOut">
              <a:rPr lang="en-US" smtClean="0"/>
              <a:pPr/>
              <a:t>8/19/15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17B1-6D88-4713-9F40-FB1424400D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13C7-416F-47C1-ADA2-A92FAF174CD4}" type="datetimeFigureOut">
              <a:rPr lang="en-US" smtClean="0"/>
              <a:pPr/>
              <a:t>8/19/15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17B1-6D88-4713-9F40-FB1424400D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13C7-416F-47C1-ADA2-A92FAF174CD4}" type="datetimeFigureOut">
              <a:rPr lang="en-US" smtClean="0"/>
              <a:pPr/>
              <a:t>8/19/15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17B1-6D88-4713-9F40-FB1424400D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>
            <a:lvl1pPr>
              <a:buNone/>
              <a:defRPr/>
            </a:lvl1pPr>
            <a:lvl2pPr marL="0" indent="0">
              <a:defRPr/>
            </a:lvl2pPr>
            <a:lvl3pPr marL="0" indent="0">
              <a:defRPr/>
            </a:lvl3pPr>
            <a:lvl4pPr indent="0">
              <a:defRPr/>
            </a:lvl4pPr>
            <a:lvl5pPr indent="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13C7-416F-47C1-ADA2-A92FAF174CD4}" type="datetimeFigureOut">
              <a:rPr lang="en-US" smtClean="0"/>
              <a:pPr/>
              <a:t>8/19/15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17B1-6D88-4713-9F40-FB1424400D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13C7-416F-47C1-ADA2-A92FAF174CD4}" type="datetimeFigureOut">
              <a:rPr lang="en-US" smtClean="0"/>
              <a:pPr/>
              <a:t>8/19/15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17B1-6D88-4713-9F40-FB1424400D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13C7-416F-47C1-ADA2-A92FAF174CD4}" type="datetimeFigureOut">
              <a:rPr lang="en-US" smtClean="0"/>
              <a:pPr/>
              <a:t>8/19/15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17B1-6D88-4713-9F40-FB1424400D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13C7-416F-47C1-ADA2-A92FAF174CD4}" type="datetimeFigureOut">
              <a:rPr lang="en-US" smtClean="0"/>
              <a:pPr/>
              <a:t>8/19/15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17B1-6D88-4713-9F40-FB1424400D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13C7-416F-47C1-ADA2-A92FAF174CD4}" type="datetimeFigureOut">
              <a:rPr lang="en-US" smtClean="0"/>
              <a:pPr/>
              <a:t>8/19/15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17B1-6D88-4713-9F40-FB1424400D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13C7-416F-47C1-ADA2-A92FAF174CD4}" type="datetimeFigureOut">
              <a:rPr lang="en-US" smtClean="0"/>
              <a:pPr/>
              <a:t>8/19/15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17B1-6D88-4713-9F40-FB1424400D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13C7-416F-47C1-ADA2-A92FAF174CD4}" type="datetimeFigureOut">
              <a:rPr lang="en-US" smtClean="0"/>
              <a:pPr/>
              <a:t>8/19/15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17B1-6D88-4713-9F40-FB1424400D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13C7-416F-47C1-ADA2-A92FAF174CD4}" type="datetimeFigureOut">
              <a:rPr lang="en-US" smtClean="0"/>
              <a:pPr/>
              <a:t>8/19/15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17B1-6D88-4713-9F40-FB1424400D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13C7-416F-47C1-ADA2-A92FAF174CD4}" type="datetimeFigureOut">
              <a:rPr lang="en-US" smtClean="0"/>
              <a:pPr/>
              <a:t>8/19/15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17B1-6D88-4713-9F40-FB1424400D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613C7-416F-47C1-ADA2-A92FAF174CD4}" type="datetimeFigureOut">
              <a:rPr lang="en-US" smtClean="0"/>
              <a:pPr/>
              <a:t>8/19/15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E17B1-6D88-4713-9F40-FB1424400D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55637"/>
            <a:ext cx="8229600" cy="6507163"/>
          </a:xfrm>
        </p:spPr>
        <p:txBody>
          <a:bodyPr>
            <a:noAutofit/>
          </a:bodyPr>
          <a:lstStyle/>
          <a:p>
            <a:pPr algn="r">
              <a:lnSpc>
                <a:spcPct val="80000"/>
              </a:lnSpc>
              <a:buNone/>
            </a:pPr>
            <a:r>
              <a:rPr lang="en-US" sz="2500" dirty="0" smtClean="0"/>
              <a:t>		   	     </a:t>
            </a:r>
            <a:endParaRPr lang="en-US" sz="2500" dirty="0"/>
          </a:p>
          <a:p>
            <a:pPr>
              <a:lnSpc>
                <a:spcPct val="80000"/>
              </a:lnSpc>
              <a:buNone/>
            </a:pPr>
            <a:r>
              <a:rPr lang="en-US" sz="2500" b="1" u="sng" dirty="0" smtClean="0"/>
              <a:t> </a:t>
            </a:r>
            <a:r>
              <a:rPr lang="en-US" sz="2400" b="1" u="sng" dirty="0" smtClean="0"/>
              <a:t>Aims:</a:t>
            </a:r>
            <a:r>
              <a:rPr lang="en-US" sz="2400" b="1" dirty="0" smtClean="0"/>
              <a:t> 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SWBAT learn about world water crises, in order to create a global outlook on water quality</a:t>
            </a:r>
          </a:p>
          <a:p>
            <a:endParaRPr lang="en-US" sz="2400" b="1" u="sng" dirty="0" smtClean="0"/>
          </a:p>
          <a:p>
            <a:pPr marL="0" indent="0"/>
            <a:r>
              <a:rPr lang="en-US" sz="2400" b="1" u="sng" dirty="0" smtClean="0"/>
              <a:t>Do Now:</a:t>
            </a:r>
          </a:p>
          <a:p>
            <a:r>
              <a:rPr lang="en-US" sz="2400" dirty="0" smtClean="0"/>
              <a:t>1) How many gallons of water does your family use a week to shower</a:t>
            </a:r>
            <a:r>
              <a:rPr lang="en-US" sz="2400" dirty="0" smtClean="0"/>
              <a:t>? (Average American shower uses </a:t>
            </a:r>
            <a:r>
              <a:rPr lang="en-US" sz="2400" smtClean="0"/>
              <a:t>17.2 gal/8 min)</a:t>
            </a:r>
            <a:endParaRPr lang="en-US" sz="2400" dirty="0" smtClean="0"/>
          </a:p>
          <a:p>
            <a:r>
              <a:rPr lang="en-US" sz="2400" dirty="0" smtClean="0"/>
              <a:t>2) Do you think this is a little, or a lot? </a:t>
            </a:r>
          </a:p>
          <a:p>
            <a:pPr marL="0" indent="0"/>
            <a:endParaRPr lang="en-US" sz="2400" dirty="0" smtClean="0"/>
          </a:p>
          <a:p>
            <a:pPr>
              <a:buNone/>
            </a:pPr>
            <a:endParaRPr lang="en-US" sz="2400" b="1" u="sng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#8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60418" name="Picture 2" descr="C:\Users\Ouroboros\Desktop\Dropbox\toubledWater\troubledWater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0"/>
            <a:ext cx="616344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#9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61442" name="Picture 2" descr="C:\Users\Ouroboros\Desktop\Dropbox\toubledWater\troubledWater011.jpg"/>
          <p:cNvPicPr>
            <a:picLocks noChangeAspect="1" noChangeArrowheads="1"/>
          </p:cNvPicPr>
          <p:nvPr/>
        </p:nvPicPr>
        <p:blipFill>
          <a:blip r:embed="rId3" cstate="print"/>
          <a:srcRect l="1236"/>
          <a:stretch>
            <a:fillRect/>
          </a:stretch>
        </p:blipFill>
        <p:spPr bwMode="auto">
          <a:xfrm>
            <a:off x="1752600" y="0"/>
            <a:ext cx="608724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#10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62466" name="Picture 2" descr="C:\Users\Ouroboros\Desktop\Dropbox\toubledWater\troubledWater012.jpg"/>
          <p:cNvPicPr>
            <a:picLocks noChangeAspect="1" noChangeArrowheads="1"/>
          </p:cNvPicPr>
          <p:nvPr/>
        </p:nvPicPr>
        <p:blipFill>
          <a:blip r:embed="rId3" cstate="print"/>
          <a:srcRect l="2469"/>
          <a:stretch>
            <a:fillRect/>
          </a:stretch>
        </p:blipFill>
        <p:spPr bwMode="auto">
          <a:xfrm>
            <a:off x="1600200" y="-9742"/>
            <a:ext cx="6019800" cy="68677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#11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63490" name="Picture 2" descr="C:\Users\Ouroboros\Desktop\Dropbox\toubledWater\troubledWater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-94528"/>
            <a:ext cx="6248400" cy="6952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#12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64514" name="Picture 2" descr="C:\Users\Ouroboros\Desktop\Dropbox\toubledWater\troubledWater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-9740"/>
            <a:ext cx="6172200" cy="6867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#13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65538" name="Picture 2" descr="C:\Users\Ouroboros\Desktop\Dropbox\toubledWater\troubledWater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199" y="0"/>
            <a:ext cx="6294703" cy="7004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#14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66562" name="Picture 2" descr="C:\Users\Ouroboros\Desktop\Dropbox\toubledWater\troubledWater016.jpg"/>
          <p:cNvPicPr>
            <a:picLocks noChangeAspect="1" noChangeArrowheads="1"/>
          </p:cNvPicPr>
          <p:nvPr/>
        </p:nvPicPr>
        <p:blipFill>
          <a:blip r:embed="rId3" cstate="print"/>
          <a:srcRect r="1946"/>
          <a:stretch>
            <a:fillRect/>
          </a:stretch>
        </p:blipFill>
        <p:spPr bwMode="auto">
          <a:xfrm>
            <a:off x="1600200" y="0"/>
            <a:ext cx="6172200" cy="7004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#15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70658" name="Picture 2" descr="C:\Users\Ouroboros\Desktop\Dropbox\toubledWater\troubledWater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0"/>
            <a:ext cx="6400800" cy="71221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#16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71683" name="Picture 3" descr="C:\Users\Ouroboros\Desktop\Dropbox\toubledWater\troubledWater019.jpg"/>
          <p:cNvPicPr>
            <a:picLocks noChangeAspect="1" noChangeArrowheads="1"/>
          </p:cNvPicPr>
          <p:nvPr/>
        </p:nvPicPr>
        <p:blipFill>
          <a:blip r:embed="rId3" cstate="print"/>
          <a:srcRect l="40854"/>
          <a:stretch>
            <a:fillRect/>
          </a:stretch>
        </p:blipFill>
        <p:spPr bwMode="auto">
          <a:xfrm>
            <a:off x="0" y="556315"/>
            <a:ext cx="3429000" cy="6301685"/>
          </a:xfrm>
          <a:prstGeom prst="rect">
            <a:avLst/>
          </a:prstGeom>
          <a:noFill/>
        </p:spPr>
      </p:pic>
      <p:pic>
        <p:nvPicPr>
          <p:cNvPr id="71682" name="Picture 2" descr="C:\Users\Ouroboros\Desktop\Dropbox\toubledWater\troubledWater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1" y="563218"/>
            <a:ext cx="5791199" cy="62947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#17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67587" name="Picture 3" descr="C:\Users\Ouroboros\Desktop\Dropbox\toubledWater\troubledWater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0"/>
            <a:ext cx="6400800" cy="70766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400800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en-US" sz="3300" b="1" dirty="0" smtClean="0"/>
          </a:p>
          <a:p>
            <a:pPr algn="ctr">
              <a:buNone/>
            </a:pPr>
            <a:r>
              <a:rPr lang="en-US" sz="3300" b="1" dirty="0" smtClean="0"/>
              <a:t>Directions</a:t>
            </a:r>
          </a:p>
          <a:p>
            <a:pPr marL="0" indent="0">
              <a:buNone/>
            </a:pPr>
            <a:endParaRPr lang="en-US" sz="600" i="1" dirty="0" smtClean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For each slide, write down either what you’ve learned from the slide or any response you have to the slide.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#18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72706" name="Picture 2" descr="C:\Users\Ouroboros\Desktop\Dropbox\toubledWater\troubledWater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1" y="-10670"/>
            <a:ext cx="6400800" cy="70766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#19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73730" name="Picture 2" descr="C:\Users\Ouroboros\Desktop\Dropbox\toubledWater\troubledWater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-50141"/>
            <a:ext cx="6248400" cy="69081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#20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74755" name="Picture 3" descr="C:\Users\Ouroboros\Desktop\Dropbox\toubledWater\troubledWater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981340"/>
            <a:ext cx="5257800" cy="5876660"/>
          </a:xfrm>
          <a:prstGeom prst="rect">
            <a:avLst/>
          </a:prstGeom>
          <a:noFill/>
        </p:spPr>
      </p:pic>
      <p:pic>
        <p:nvPicPr>
          <p:cNvPr id="74754" name="Picture 2" descr="C:\Users\Ouroboros\Desktop\Dropbox\toubledWater\troubledWater023.jpg"/>
          <p:cNvPicPr>
            <a:picLocks noChangeAspect="1" noChangeArrowheads="1"/>
          </p:cNvPicPr>
          <p:nvPr/>
        </p:nvPicPr>
        <p:blipFill>
          <a:blip r:embed="rId4" cstate="print"/>
          <a:srcRect l="17143"/>
          <a:stretch>
            <a:fillRect/>
          </a:stretch>
        </p:blipFill>
        <p:spPr bwMode="auto">
          <a:xfrm>
            <a:off x="-152400" y="960805"/>
            <a:ext cx="4419600" cy="5897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#21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75778" name="Picture 2" descr="C:\Users\Ouroboros\Desktop\Dropbox\toubledWater\troubledWater025.jpg"/>
          <p:cNvPicPr>
            <a:picLocks noChangeAspect="1" noChangeArrowheads="1"/>
          </p:cNvPicPr>
          <p:nvPr/>
        </p:nvPicPr>
        <p:blipFill>
          <a:blip r:embed="rId3" cstate="print"/>
          <a:srcRect l="20290"/>
          <a:stretch>
            <a:fillRect/>
          </a:stretch>
        </p:blipFill>
        <p:spPr bwMode="auto">
          <a:xfrm>
            <a:off x="-152400" y="981341"/>
            <a:ext cx="4191000" cy="5876659"/>
          </a:xfrm>
          <a:prstGeom prst="rect">
            <a:avLst/>
          </a:prstGeom>
          <a:noFill/>
        </p:spPr>
      </p:pic>
      <p:pic>
        <p:nvPicPr>
          <p:cNvPr id="75779" name="Picture 3" descr="C:\Users\Ouroboros\Desktop\Dropbox\toubledWater\troubledWater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2863" y="944079"/>
            <a:ext cx="5291137" cy="5913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#22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76802" name="Picture 2" descr="C:\Users\Ouroboros\Desktop\Dropbox\toubledWater\troubledWater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0" y="685801"/>
            <a:ext cx="5522218" cy="6172200"/>
          </a:xfrm>
          <a:prstGeom prst="rect">
            <a:avLst/>
          </a:prstGeom>
          <a:noFill/>
        </p:spPr>
      </p:pic>
      <p:pic>
        <p:nvPicPr>
          <p:cNvPr id="76803" name="Picture 3" descr="C:\Users\Ouroboros\Desktop\Dropbox\toubledWater\troubledWater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679710"/>
            <a:ext cx="5287963" cy="61782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#23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77826" name="Picture 2" descr="C:\Users\Ouroboros\Desktop\Dropbox\toubledWater\troubledWater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-40688"/>
            <a:ext cx="6172200" cy="6898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#24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78850" name="Picture 2" descr="C:\Users\Ouroboros\Desktop\Dropbox\toubledWater\troubledWater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838200"/>
            <a:ext cx="4764750" cy="5105400"/>
          </a:xfrm>
          <a:prstGeom prst="rect">
            <a:avLst/>
          </a:prstGeom>
          <a:noFill/>
        </p:spPr>
      </p:pic>
      <p:pic>
        <p:nvPicPr>
          <p:cNvPr id="78851" name="Picture 3" descr="C:\Users\Ouroboros\Desktop\Dropbox\toubledWater\troubledWater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1" y="882449"/>
            <a:ext cx="4648200" cy="4980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#25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79874" name="Picture 2" descr="C:\Users\Ouroboros\Desktop\Dropbox\toubledWater\troubledWater032.jpg"/>
          <p:cNvPicPr>
            <a:picLocks noChangeAspect="1" noChangeArrowheads="1"/>
          </p:cNvPicPr>
          <p:nvPr/>
        </p:nvPicPr>
        <p:blipFill>
          <a:blip r:embed="rId3" cstate="print"/>
          <a:srcRect l="23115"/>
          <a:stretch>
            <a:fillRect/>
          </a:stretch>
        </p:blipFill>
        <p:spPr bwMode="auto">
          <a:xfrm>
            <a:off x="-152400" y="914400"/>
            <a:ext cx="4114800" cy="5943600"/>
          </a:xfrm>
          <a:prstGeom prst="rect">
            <a:avLst/>
          </a:prstGeom>
          <a:noFill/>
        </p:spPr>
      </p:pic>
      <p:pic>
        <p:nvPicPr>
          <p:cNvPr id="79875" name="Picture 3" descr="C:\Users\Ouroboros\Desktop\Dropbox\toubledWater\troubledWater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955086"/>
            <a:ext cx="5486400" cy="59029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#26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80898" name="Picture 2" descr="C:\Users\Ouroboros\Desktop\Dropbox\toubledWater\troubledWater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838200"/>
            <a:ext cx="4781218" cy="5144195"/>
          </a:xfrm>
          <a:prstGeom prst="rect">
            <a:avLst/>
          </a:prstGeom>
          <a:noFill/>
        </p:spPr>
      </p:pic>
      <p:pic>
        <p:nvPicPr>
          <p:cNvPr id="80899" name="Picture 3" descr="C:\Users\Ouroboros\Desktop\Dropbox\toubledWater\troubledWater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599" y="838200"/>
            <a:ext cx="4745159" cy="510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#27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81922" name="Picture 2" descr="C:\Users\Ouroboros\Desktop\Dropbox\toubledWater\troubledWater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-30484"/>
            <a:ext cx="6324600" cy="68884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uroboros\Desktop\Dropbox\toubledWater\troubledWater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-201613"/>
            <a:ext cx="6642392" cy="705961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152400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#1</a:t>
            </a:r>
            <a:endParaRPr lang="en-US" sz="2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#28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82946" name="Picture 2" descr="C:\Users\Ouroboros\Desktop\Dropbox\toubledWater\troubledWater037.jpg"/>
          <p:cNvPicPr>
            <a:picLocks noChangeAspect="1" noChangeArrowheads="1"/>
          </p:cNvPicPr>
          <p:nvPr/>
        </p:nvPicPr>
        <p:blipFill>
          <a:blip r:embed="rId3" cstate="print"/>
          <a:srcRect l="1159" b="4255"/>
          <a:stretch>
            <a:fillRect/>
          </a:stretch>
        </p:blipFill>
        <p:spPr bwMode="auto">
          <a:xfrm>
            <a:off x="1447800" y="0"/>
            <a:ext cx="650026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52400" y="775232"/>
            <a:ext cx="8991600" cy="358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World Water Crises (Synthesis)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What are the five most powerful ideas or slides that you saw today?</a:t>
            </a:r>
            <a:endParaRPr kumimoji="0" lang="en-US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1) _______________________________________________________________________________</a:t>
            </a:r>
            <a:endParaRPr kumimoji="0" lang="en-US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2) _______________________________________________________________________________</a:t>
            </a:r>
            <a:endParaRPr kumimoji="0" lang="en-US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3) _______________________________________________________________________________</a:t>
            </a:r>
            <a:endParaRPr kumimoji="0" lang="en-US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4) _______________________________________________________________________________</a:t>
            </a:r>
            <a:endParaRPr kumimoji="0" lang="en-US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5) _______________________________________________________________________________</a:t>
            </a:r>
            <a:endParaRPr kumimoji="0" lang="en-US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999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Homework Questions </a:t>
            </a:r>
            <a:br>
              <a:rPr lang="en-US" dirty="0" smtClean="0"/>
            </a:br>
            <a:r>
              <a:rPr lang="en-US" dirty="0" smtClean="0"/>
              <a:t>(Write in your notebook)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Today’s lesson was entitled “World Water Crises”.   Do you think they deserve to be called crises?  Give an example of a crisis (or why something’s not a crisis).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Does what you learned today change how you look at the amount of water your family uses?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Name one water crises that you think is the most severe.   If we had unlimited money, how would we go about fixing it?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0816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64008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800" b="1" u="sng" dirty="0" smtClean="0"/>
          </a:p>
          <a:p>
            <a:pPr marL="0" indent="0">
              <a:buNone/>
            </a:pPr>
            <a:r>
              <a:rPr lang="en-US" sz="2800" b="1" u="sng" dirty="0" smtClean="0"/>
              <a:t>Exit Slip: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1) What was the single most powerful or interesting thing you learned today? </a:t>
            </a:r>
            <a:endParaRPr lang="en-US" sz="2800" b="1" u="sng" dirty="0" smtClean="0"/>
          </a:p>
          <a:p>
            <a:pPr marL="0" indent="0">
              <a:buNone/>
            </a:pPr>
            <a:endParaRPr lang="en-US" sz="2800" b="1" u="sng" dirty="0" smtClean="0"/>
          </a:p>
          <a:p>
            <a:pPr marL="0" indent="0">
              <a:buNone/>
            </a:pPr>
            <a:r>
              <a:rPr lang="en-US" sz="2800" b="1" u="sng" dirty="0" smtClean="0"/>
              <a:t>Homework:</a:t>
            </a:r>
          </a:p>
          <a:p>
            <a:pPr marL="0" indent="0">
              <a:buNone/>
            </a:pPr>
            <a:r>
              <a:rPr lang="en-US" sz="2800" dirty="0" smtClean="0"/>
              <a:t>World Water Crisis </a:t>
            </a:r>
            <a:r>
              <a:rPr lang="en-US" sz="2800" dirty="0" smtClean="0"/>
              <a:t>Questions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3999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#2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56322" name="Picture 2" descr="C:\Users\Ouroboros\Desktop\Dropbox\toubledWater\troubledWater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1792" y="1"/>
            <a:ext cx="611104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#3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57346" name="Picture 2" descr="C:\Users\Ouroboros\Desktop\Dropbox\toubledWater\troubledWater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-76200"/>
            <a:ext cx="6298197" cy="693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C:\Users\Ouroboros\Desktop\Dropbox\toubledWater\troubledWater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143000"/>
            <a:ext cx="5338992" cy="5791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152400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#4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58370" name="Picture 2" descr="C:\Users\Ouroboros\Desktop\Dropbox\toubledWater\troubledWater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33400" y="1146176"/>
            <a:ext cx="5034912" cy="5711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#5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59394" name="Picture 2" descr="C:\Users\Ouroboros\Desktop\Dropbox\toubledWater\troubledWater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6800" y="951679"/>
            <a:ext cx="5445125" cy="5906321"/>
          </a:xfrm>
          <a:prstGeom prst="rect">
            <a:avLst/>
          </a:prstGeom>
          <a:noFill/>
        </p:spPr>
      </p:pic>
      <p:pic>
        <p:nvPicPr>
          <p:cNvPr id="59395" name="Picture 3" descr="C:\Users\Ouroboros\Desktop\Dropbox\toubledWater\troubledWater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2075" y="914400"/>
            <a:ext cx="5581925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#6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68610" name="Picture 2" descr="C:\Users\Ouroboros\Desktop\Dropbox\toubledWater\troubledWater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0"/>
            <a:ext cx="6186422" cy="6927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#7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69634" name="Picture 2" descr="C:\Users\Ouroboros\Desktop\Dropbox\toubledWater\troubledWater009.jpg"/>
          <p:cNvPicPr>
            <a:picLocks noChangeAspect="1" noChangeArrowheads="1"/>
          </p:cNvPicPr>
          <p:nvPr/>
        </p:nvPicPr>
        <p:blipFill>
          <a:blip r:embed="rId3" cstate="print"/>
          <a:srcRect l="1205"/>
          <a:stretch>
            <a:fillRect/>
          </a:stretch>
        </p:blipFill>
        <p:spPr bwMode="auto">
          <a:xfrm>
            <a:off x="1371600" y="0"/>
            <a:ext cx="6248400" cy="70373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2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2876</TotalTime>
  <Words>250</Words>
  <Application>Microsoft Macintosh PowerPoint</Application>
  <PresentationFormat>On-screen Show (4:3)</PresentationFormat>
  <Paragraphs>95</Paragraphs>
  <Slides>33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 Questions  (Write in your notebook) 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Blake</dc:creator>
  <cp:lastModifiedBy>Melissa Hodges</cp:lastModifiedBy>
  <cp:revision>239</cp:revision>
  <dcterms:created xsi:type="dcterms:W3CDTF">2011-07-15T00:50:53Z</dcterms:created>
  <dcterms:modified xsi:type="dcterms:W3CDTF">2015-08-19T14:14:45Z</dcterms:modified>
</cp:coreProperties>
</file>